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7" r:id="rId2"/>
  </p:sldIdLst>
  <p:sldSz cx="5400675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4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>
        <p:scale>
          <a:sx n="100" d="100"/>
          <a:sy n="100" d="100"/>
        </p:scale>
        <p:origin x="310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883861"/>
            <a:ext cx="4590574" cy="1880235"/>
          </a:xfrm>
        </p:spPr>
        <p:txBody>
          <a:bodyPr anchor="b"/>
          <a:lstStyle>
            <a:lvl1pPr algn="ctr">
              <a:defRPr sz="35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2836605"/>
            <a:ext cx="4050506" cy="1303913"/>
          </a:xfrm>
        </p:spPr>
        <p:txBody>
          <a:bodyPr/>
          <a:lstStyle>
            <a:lvl1pPr marL="0" indent="0" algn="ctr">
              <a:buNone/>
              <a:defRPr sz="1417"/>
            </a:lvl1pPr>
            <a:lvl2pPr marL="270022" indent="0" algn="ctr">
              <a:buNone/>
              <a:defRPr sz="1181"/>
            </a:lvl2pPr>
            <a:lvl3pPr marL="540045" indent="0" algn="ctr">
              <a:buNone/>
              <a:defRPr sz="1063"/>
            </a:lvl3pPr>
            <a:lvl4pPr marL="810067" indent="0" algn="ctr">
              <a:buNone/>
              <a:defRPr sz="945"/>
            </a:lvl4pPr>
            <a:lvl5pPr marL="1080089" indent="0" algn="ctr">
              <a:buNone/>
              <a:defRPr sz="945"/>
            </a:lvl5pPr>
            <a:lvl6pPr marL="1350112" indent="0" algn="ctr">
              <a:buNone/>
              <a:defRPr sz="945"/>
            </a:lvl6pPr>
            <a:lvl7pPr marL="1620134" indent="0" algn="ctr">
              <a:buNone/>
              <a:defRPr sz="945"/>
            </a:lvl7pPr>
            <a:lvl8pPr marL="1890156" indent="0" algn="ctr">
              <a:buNone/>
              <a:defRPr sz="945"/>
            </a:lvl8pPr>
            <a:lvl9pPr marL="2160179" indent="0" algn="ctr">
              <a:buNone/>
              <a:defRPr sz="94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04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754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287536"/>
            <a:ext cx="1164521" cy="457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287536"/>
            <a:ext cx="3426053" cy="457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765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105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1346420"/>
            <a:ext cx="4658082" cy="2246530"/>
          </a:xfrm>
        </p:spPr>
        <p:txBody>
          <a:bodyPr anchor="b"/>
          <a:lstStyle>
            <a:lvl1pPr>
              <a:defRPr sz="35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3614203"/>
            <a:ext cx="4658082" cy="1181397"/>
          </a:xfrm>
        </p:spPr>
        <p:txBody>
          <a:bodyPr/>
          <a:lstStyle>
            <a:lvl1pPr marL="0" indent="0">
              <a:buNone/>
              <a:defRPr sz="1417">
                <a:solidFill>
                  <a:schemeClr val="tx1"/>
                </a:solidFill>
              </a:defRPr>
            </a:lvl1pPr>
            <a:lvl2pPr marL="270022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2pPr>
            <a:lvl3pPr marL="540045" indent="0">
              <a:buNone/>
              <a:defRPr sz="1063">
                <a:solidFill>
                  <a:schemeClr val="tx1">
                    <a:tint val="75000"/>
                  </a:schemeClr>
                </a:solidFill>
              </a:defRPr>
            </a:lvl3pPr>
            <a:lvl4pPr marL="810067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08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112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20134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90156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17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1743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1437680"/>
            <a:ext cx="2295287" cy="3426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1437680"/>
            <a:ext cx="2295287" cy="3426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281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87537"/>
            <a:ext cx="4658082" cy="1043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1" y="1323916"/>
            <a:ext cx="2284738" cy="648831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1" y="1972747"/>
            <a:ext cx="2284738" cy="2901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1323916"/>
            <a:ext cx="2295990" cy="648831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972747"/>
            <a:ext cx="2295990" cy="2901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051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118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68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60045"/>
            <a:ext cx="1741858" cy="1260158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777598"/>
            <a:ext cx="2734092" cy="3837980"/>
          </a:xfrm>
        </p:spPr>
        <p:txBody>
          <a:bodyPr/>
          <a:lstStyle>
            <a:lvl1pPr>
              <a:defRPr sz="1890"/>
            </a:lvl1pPr>
            <a:lvl2pPr>
              <a:defRPr sz="1654"/>
            </a:lvl2pPr>
            <a:lvl3pPr>
              <a:defRPr sz="1417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620202"/>
            <a:ext cx="1741858" cy="3001626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06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60045"/>
            <a:ext cx="1741858" cy="1260158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777598"/>
            <a:ext cx="2734092" cy="3837980"/>
          </a:xfrm>
        </p:spPr>
        <p:txBody>
          <a:bodyPr anchor="t"/>
          <a:lstStyle>
            <a:lvl1pPr marL="0" indent="0">
              <a:buNone/>
              <a:defRPr sz="1890"/>
            </a:lvl1pPr>
            <a:lvl2pPr marL="270022" indent="0">
              <a:buNone/>
              <a:defRPr sz="1654"/>
            </a:lvl2pPr>
            <a:lvl3pPr marL="540045" indent="0">
              <a:buNone/>
              <a:defRPr sz="1417"/>
            </a:lvl3pPr>
            <a:lvl4pPr marL="810067" indent="0">
              <a:buNone/>
              <a:defRPr sz="1181"/>
            </a:lvl4pPr>
            <a:lvl5pPr marL="1080089" indent="0">
              <a:buNone/>
              <a:defRPr sz="1181"/>
            </a:lvl5pPr>
            <a:lvl6pPr marL="1350112" indent="0">
              <a:buNone/>
              <a:defRPr sz="1181"/>
            </a:lvl6pPr>
            <a:lvl7pPr marL="1620134" indent="0">
              <a:buNone/>
              <a:defRPr sz="1181"/>
            </a:lvl7pPr>
            <a:lvl8pPr marL="1890156" indent="0">
              <a:buNone/>
              <a:defRPr sz="1181"/>
            </a:lvl8pPr>
            <a:lvl9pPr marL="2160179" indent="0">
              <a:buNone/>
              <a:defRPr sz="118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620202"/>
            <a:ext cx="1741858" cy="3001626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0754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287537"/>
            <a:ext cx="4658082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1437680"/>
            <a:ext cx="4658082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5005627"/>
            <a:ext cx="1215152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3ABBE-271D-4860-B14C-BCACA2651F4D}" type="datetimeFigureOut">
              <a:rPr lang="en-GB" smtClean="0"/>
              <a:t>22/03/2021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5005627"/>
            <a:ext cx="1822728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5005627"/>
            <a:ext cx="1215152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A4B33-7CFA-4AB1-9E32-27FA3F8D68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28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540045" rtl="0" eaLnBrk="1" latinLnBrk="0" hangingPunct="1">
        <a:lnSpc>
          <a:spcPct val="90000"/>
        </a:lnSpc>
        <a:spcBef>
          <a:spcPct val="0"/>
        </a:spcBef>
        <a:buNone/>
        <a:defRPr sz="2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011" indent="-135011" algn="l" defTabSz="540045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1pPr>
      <a:lvl2pPr marL="40503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675056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181" kern="1200">
          <a:solidFill>
            <a:schemeClr val="tx1"/>
          </a:solidFill>
          <a:latin typeface="+mn-lt"/>
          <a:ea typeface="+mn-ea"/>
          <a:cs typeface="+mn-cs"/>
        </a:defRPr>
      </a:lvl3pPr>
      <a:lvl4pPr marL="945078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21510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48512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5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2025167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29519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1pPr>
      <a:lvl2pPr marL="27002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2pPr>
      <a:lvl3pPr marL="540045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3pPr>
      <a:lvl4pPr marL="810067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08008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35011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620134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1890156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16017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>
            <a:extLst>
              <a:ext uri="{FF2B5EF4-FFF2-40B4-BE49-F238E27FC236}">
                <a16:creationId xmlns:a16="http://schemas.microsoft.com/office/drawing/2014/main" id="{7D0C8E13-D147-48DA-80D1-249805D267D0}"/>
              </a:ext>
            </a:extLst>
          </p:cNvPr>
          <p:cNvSpPr txBox="1"/>
          <p:nvPr/>
        </p:nvSpPr>
        <p:spPr>
          <a:xfrm>
            <a:off x="-9525" y="35310"/>
            <a:ext cx="5368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Probabilities of not exceeding 10 mm /12h</a:t>
            </a:r>
          </a:p>
          <a:p>
            <a:pPr algn="ctr"/>
            <a:r>
              <a:rPr lang="en-GB" sz="800" dirty="0"/>
              <a:t>VT: 2018/06/11 00 UTC to 2018/06/11 12 UTC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9A42F02-C2A8-448A-98B3-47A1C76C230E}"/>
              </a:ext>
            </a:extLst>
          </p:cNvPr>
          <p:cNvSpPr txBox="1"/>
          <p:nvPr/>
        </p:nvSpPr>
        <p:spPr>
          <a:xfrm rot="16200000">
            <a:off x="-345582" y="859188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2018/06/10 00 UTC</a:t>
            </a:r>
          </a:p>
          <a:p>
            <a:pPr algn="ctr"/>
            <a:r>
              <a:rPr lang="en-GB" sz="800" dirty="0"/>
              <a:t>(t+24,t+36), DAY 2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603C0DE-72C2-4B34-AD9C-EC8B1F564B1C}"/>
              </a:ext>
            </a:extLst>
          </p:cNvPr>
          <p:cNvSpPr txBox="1"/>
          <p:nvPr/>
        </p:nvSpPr>
        <p:spPr>
          <a:xfrm>
            <a:off x="335140" y="316714"/>
            <a:ext cx="14299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ecPoint – Rainfall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0F3AE7A-4535-4858-B8FB-A7D3BF23F368}"/>
              </a:ext>
            </a:extLst>
          </p:cNvPr>
          <p:cNvSpPr txBox="1"/>
          <p:nvPr/>
        </p:nvSpPr>
        <p:spPr>
          <a:xfrm>
            <a:off x="1856732" y="316714"/>
            <a:ext cx="1429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Raw ENS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C82F031-B32A-4B25-BC2A-EE5252CA4ECB}"/>
              </a:ext>
            </a:extLst>
          </p:cNvPr>
          <p:cNvSpPr/>
          <p:nvPr/>
        </p:nvSpPr>
        <p:spPr>
          <a:xfrm>
            <a:off x="3399217" y="527098"/>
            <a:ext cx="1429920" cy="208841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</a:rPr>
              <a:t>Would be nice to have.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6E94C8E-838D-4544-A2D0-E4E8CECF17E9}"/>
              </a:ext>
            </a:extLst>
          </p:cNvPr>
          <p:cNvSpPr txBox="1"/>
          <p:nvPr/>
        </p:nvSpPr>
        <p:spPr>
          <a:xfrm>
            <a:off x="3389137" y="311654"/>
            <a:ext cx="1429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AROME (2.5km, OMSZ)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89396577-1F0C-45BE-90A6-D64459CCE6D4}"/>
              </a:ext>
            </a:extLst>
          </p:cNvPr>
          <p:cNvGrpSpPr/>
          <p:nvPr/>
        </p:nvGrpSpPr>
        <p:grpSpPr>
          <a:xfrm>
            <a:off x="4870383" y="1249229"/>
            <a:ext cx="498342" cy="3332258"/>
            <a:chOff x="4848742" y="1114235"/>
            <a:chExt cx="498342" cy="3241809"/>
          </a:xfrm>
        </p:grpSpPr>
        <p:pic>
          <p:nvPicPr>
            <p:cNvPr id="78" name="Graphic 77">
              <a:extLst>
                <a:ext uri="{FF2B5EF4-FFF2-40B4-BE49-F238E27FC236}">
                  <a16:creationId xmlns:a16="http://schemas.microsoft.com/office/drawing/2014/main" id="{6A98D7BE-DE3E-413B-B40D-86201116D6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86973" t="19584" r="4390" b="4720"/>
            <a:stretch/>
          </p:blipFill>
          <p:spPr>
            <a:xfrm>
              <a:off x="4848742" y="1269999"/>
              <a:ext cx="498342" cy="3086045"/>
            </a:xfrm>
            <a:prstGeom prst="rect">
              <a:avLst/>
            </a:prstGeom>
          </p:spPr>
        </p:pic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020E8C7E-AA05-4861-BE20-535CB4E7EDA5}"/>
                </a:ext>
              </a:extLst>
            </p:cNvPr>
            <p:cNvSpPr txBox="1"/>
            <p:nvPr/>
          </p:nvSpPr>
          <p:spPr>
            <a:xfrm>
              <a:off x="4858821" y="1114235"/>
              <a:ext cx="48826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 dirty="0"/>
                <a:t>[%]</a:t>
              </a: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261AF819-632C-4551-8F07-3D1CA1F818EF}"/>
              </a:ext>
            </a:extLst>
          </p:cNvPr>
          <p:cNvSpPr txBox="1"/>
          <p:nvPr/>
        </p:nvSpPr>
        <p:spPr>
          <a:xfrm rot="16200000">
            <a:off x="-345582" y="1944867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2018/06/08 00 UTC</a:t>
            </a:r>
          </a:p>
          <a:p>
            <a:pPr algn="ctr"/>
            <a:r>
              <a:rPr lang="en-GB" sz="800" dirty="0"/>
              <a:t>(t+72,t+84), DAY 4 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F276BEF-3143-4F31-B9DA-613AD0FF3879}"/>
              </a:ext>
            </a:extLst>
          </p:cNvPr>
          <p:cNvSpPr txBox="1"/>
          <p:nvPr/>
        </p:nvSpPr>
        <p:spPr>
          <a:xfrm>
            <a:off x="-9525" y="2746081"/>
            <a:ext cx="5368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Probabilities of not exceeding 30 mm /12h</a:t>
            </a:r>
          </a:p>
          <a:p>
            <a:pPr algn="ctr"/>
            <a:r>
              <a:rPr lang="en-GB" sz="800" dirty="0"/>
              <a:t>VT: 2018/06/11 00 UTC to 2018/06/11 12 UTC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96B8866-015A-49E2-9A9C-D9789E94494A}"/>
              </a:ext>
            </a:extLst>
          </p:cNvPr>
          <p:cNvSpPr txBox="1"/>
          <p:nvPr/>
        </p:nvSpPr>
        <p:spPr>
          <a:xfrm rot="16200000">
            <a:off x="-345582" y="3569959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2018/06/10 00 UTC</a:t>
            </a:r>
          </a:p>
          <a:p>
            <a:pPr algn="ctr"/>
            <a:r>
              <a:rPr lang="en-GB" sz="800" dirty="0"/>
              <a:t>(t+24,t+36), DAY 2 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70C21B6-2AB3-40D3-ADC5-1D8640684594}"/>
              </a:ext>
            </a:extLst>
          </p:cNvPr>
          <p:cNvSpPr txBox="1"/>
          <p:nvPr/>
        </p:nvSpPr>
        <p:spPr>
          <a:xfrm>
            <a:off x="335140" y="3027485"/>
            <a:ext cx="14299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ecPoint – Rainfall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D52EFEF-AD16-4620-8984-B26F58ECDE30}"/>
              </a:ext>
            </a:extLst>
          </p:cNvPr>
          <p:cNvSpPr txBox="1"/>
          <p:nvPr/>
        </p:nvSpPr>
        <p:spPr>
          <a:xfrm>
            <a:off x="1856732" y="3027485"/>
            <a:ext cx="1429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Raw ENS</a:t>
            </a:r>
          </a:p>
        </p:txBody>
      </p:sp>
      <p:pic>
        <p:nvPicPr>
          <p:cNvPr id="85" name="Graphic 84">
            <a:extLst>
              <a:ext uri="{FF2B5EF4-FFF2-40B4-BE49-F238E27FC236}">
                <a16:creationId xmlns:a16="http://schemas.microsoft.com/office/drawing/2014/main" id="{9CC419B2-BDE3-4897-8A5D-F7F6B2DB64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7243" t="19584" r="15944" b="4720"/>
          <a:stretch/>
        </p:blipFill>
        <p:spPr>
          <a:xfrm>
            <a:off x="335141" y="4323548"/>
            <a:ext cx="1440000" cy="1002734"/>
          </a:xfrm>
          <a:prstGeom prst="rect">
            <a:avLst/>
          </a:prstGeom>
        </p:spPr>
      </p:pic>
      <p:pic>
        <p:nvPicPr>
          <p:cNvPr id="86" name="Graphic 85">
            <a:extLst>
              <a:ext uri="{FF2B5EF4-FFF2-40B4-BE49-F238E27FC236}">
                <a16:creationId xmlns:a16="http://schemas.microsoft.com/office/drawing/2014/main" id="{41627F8B-157A-4F29-97CC-5B4F36FC65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243" t="19584" r="15944" b="4720"/>
          <a:stretch/>
        </p:blipFill>
        <p:spPr>
          <a:xfrm>
            <a:off x="335141" y="3237869"/>
            <a:ext cx="1440000" cy="1002734"/>
          </a:xfrm>
          <a:prstGeom prst="rect">
            <a:avLst/>
          </a:prstGeom>
        </p:spPr>
      </p:pic>
      <p:pic>
        <p:nvPicPr>
          <p:cNvPr id="87" name="Graphic 86">
            <a:extLst>
              <a:ext uri="{FF2B5EF4-FFF2-40B4-BE49-F238E27FC236}">
                <a16:creationId xmlns:a16="http://schemas.microsoft.com/office/drawing/2014/main" id="{F5580CF1-CE7D-44EF-82BE-639559AAD0A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7243" t="19584" r="15944" b="4720"/>
          <a:stretch/>
        </p:blipFill>
        <p:spPr>
          <a:xfrm>
            <a:off x="1856732" y="4323549"/>
            <a:ext cx="1440000" cy="1002733"/>
          </a:xfrm>
          <a:prstGeom prst="rect">
            <a:avLst/>
          </a:prstGeom>
        </p:spPr>
      </p:pic>
      <p:pic>
        <p:nvPicPr>
          <p:cNvPr id="88" name="Graphic 87">
            <a:extLst>
              <a:ext uri="{FF2B5EF4-FFF2-40B4-BE49-F238E27FC236}">
                <a16:creationId xmlns:a16="http://schemas.microsoft.com/office/drawing/2014/main" id="{1E5FECC9-7F2B-48D0-A71C-DC90E08416D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7243" t="19584" r="15944" b="4720"/>
          <a:stretch/>
        </p:blipFill>
        <p:spPr>
          <a:xfrm>
            <a:off x="1856732" y="3237870"/>
            <a:ext cx="1440000" cy="1002733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540D1867-60CF-4319-9C87-37D90293699C}"/>
              </a:ext>
            </a:extLst>
          </p:cNvPr>
          <p:cNvSpPr/>
          <p:nvPr/>
        </p:nvSpPr>
        <p:spPr>
          <a:xfrm>
            <a:off x="3399217" y="3237869"/>
            <a:ext cx="1429920" cy="208841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>
                <a:solidFill>
                  <a:schemeClr val="tx1"/>
                </a:solidFill>
              </a:rPr>
              <a:t>Would be nice to have.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698BB3E2-6D72-4086-A7FD-82D8242E4A71}"/>
              </a:ext>
            </a:extLst>
          </p:cNvPr>
          <p:cNvSpPr txBox="1"/>
          <p:nvPr/>
        </p:nvSpPr>
        <p:spPr>
          <a:xfrm>
            <a:off x="3389137" y="3022425"/>
            <a:ext cx="1429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AROME (2.5km, OMSZ)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B2F7ACB-ADBD-4EC5-B332-7599AA9169BE}"/>
              </a:ext>
            </a:extLst>
          </p:cNvPr>
          <p:cNvSpPr txBox="1"/>
          <p:nvPr/>
        </p:nvSpPr>
        <p:spPr>
          <a:xfrm rot="16200000">
            <a:off x="-345582" y="4655638"/>
            <a:ext cx="100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2018/06/08 00 UTC</a:t>
            </a:r>
          </a:p>
          <a:p>
            <a:pPr algn="ctr"/>
            <a:r>
              <a:rPr lang="en-GB" sz="800" dirty="0"/>
              <a:t>(t+72,t+84), DAY 4 </a:t>
            </a:r>
          </a:p>
        </p:txBody>
      </p:sp>
      <p:pic>
        <p:nvPicPr>
          <p:cNvPr id="92" name="Graphic 91">
            <a:extLst>
              <a:ext uri="{FF2B5EF4-FFF2-40B4-BE49-F238E27FC236}">
                <a16:creationId xmlns:a16="http://schemas.microsoft.com/office/drawing/2014/main" id="{97F3E93F-03FC-46DF-A484-A5768B520FB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7243" t="19584" r="15944" b="4720"/>
          <a:stretch/>
        </p:blipFill>
        <p:spPr>
          <a:xfrm>
            <a:off x="335140" y="1612913"/>
            <a:ext cx="1440000" cy="1002733"/>
          </a:xfrm>
          <a:prstGeom prst="rect">
            <a:avLst/>
          </a:prstGeom>
        </p:spPr>
      </p:pic>
      <p:pic>
        <p:nvPicPr>
          <p:cNvPr id="93" name="Graphic 92">
            <a:extLst>
              <a:ext uri="{FF2B5EF4-FFF2-40B4-BE49-F238E27FC236}">
                <a16:creationId xmlns:a16="http://schemas.microsoft.com/office/drawing/2014/main" id="{3824115E-6481-4507-AB61-2F17DC12087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7243" t="19584" r="15944" b="4720"/>
          <a:stretch/>
        </p:blipFill>
        <p:spPr>
          <a:xfrm>
            <a:off x="325061" y="523847"/>
            <a:ext cx="1440000" cy="1002733"/>
          </a:xfrm>
          <a:prstGeom prst="rect">
            <a:avLst/>
          </a:prstGeom>
        </p:spPr>
      </p:pic>
      <p:pic>
        <p:nvPicPr>
          <p:cNvPr id="94" name="Graphic 93">
            <a:extLst>
              <a:ext uri="{FF2B5EF4-FFF2-40B4-BE49-F238E27FC236}">
                <a16:creationId xmlns:a16="http://schemas.microsoft.com/office/drawing/2014/main" id="{A464F6A0-04D9-470D-819B-40996E2652C4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7243" t="19584" r="15944" b="4720"/>
          <a:stretch/>
        </p:blipFill>
        <p:spPr>
          <a:xfrm>
            <a:off x="1856732" y="1612778"/>
            <a:ext cx="1440000" cy="1002733"/>
          </a:xfrm>
          <a:prstGeom prst="rect">
            <a:avLst/>
          </a:prstGeom>
        </p:spPr>
      </p:pic>
      <p:pic>
        <p:nvPicPr>
          <p:cNvPr id="95" name="Graphic 94">
            <a:extLst>
              <a:ext uri="{FF2B5EF4-FFF2-40B4-BE49-F238E27FC236}">
                <a16:creationId xmlns:a16="http://schemas.microsoft.com/office/drawing/2014/main" id="{629C6736-4462-4BA3-AD2D-E7984E17D9B6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rcRect l="7243" t="19584" r="15944" b="4720"/>
          <a:stretch/>
        </p:blipFill>
        <p:spPr>
          <a:xfrm>
            <a:off x="1856732" y="523846"/>
            <a:ext cx="1440000" cy="100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259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536</TotalTime>
  <Words>125</Words>
  <Application>Microsoft Office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Maria Pillosu</dc:creator>
  <cp:lastModifiedBy>Fatima Maria Pillosu</cp:lastModifiedBy>
  <cp:revision>31</cp:revision>
  <dcterms:created xsi:type="dcterms:W3CDTF">2021-03-21T15:04:21Z</dcterms:created>
  <dcterms:modified xsi:type="dcterms:W3CDTF">2021-03-22T00:17:55Z</dcterms:modified>
</cp:coreProperties>
</file>

<file path=docProps/thumbnail.jpeg>
</file>